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2" r:id="rId9"/>
    <p:sldId id="273" r:id="rId10"/>
    <p:sldId id="270" r:id="rId11"/>
    <p:sldId id="271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REDENÇÃO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REDENÇÃO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Tão alegres </a:t>
            </a:r>
          </a:p>
          <a:p>
            <a:r>
              <a:rPr lang="pt-BR" dirty="0"/>
              <a:t>seremos na vida ali, </a:t>
            </a:r>
          </a:p>
          <a:p>
            <a:r>
              <a:rPr lang="pt-BR" dirty="0"/>
              <a:t>Pois veremos Jesus </a:t>
            </a:r>
          </a:p>
          <a:p>
            <a:r>
              <a:rPr lang="pt-BR" dirty="0"/>
              <a:t>que, na cruz, venceu!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21778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REDENÇÃO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Provas Ele nos deu, </a:t>
            </a:r>
          </a:p>
          <a:p>
            <a:r>
              <a:rPr lang="pt-BR" dirty="0"/>
              <a:t>já por ter vindo aqui. </a:t>
            </a:r>
          </a:p>
          <a:p>
            <a:r>
              <a:rPr lang="pt-BR" dirty="0"/>
              <a:t>Ó, que ditosa esperança </a:t>
            </a:r>
          </a:p>
          <a:p>
            <a:r>
              <a:rPr lang="pt-BR" dirty="0"/>
              <a:t>do povo Seu!</a:t>
            </a:r>
          </a:p>
        </p:txBody>
      </p:sp>
    </p:spTree>
    <p:extLst>
      <p:ext uri="{BB962C8B-B14F-4D97-AF65-F5344CB8AC3E}">
        <p14:creationId xmlns:p14="http://schemas.microsoft.com/office/powerpoint/2010/main" val="3465353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REDENÇÃO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75B8503-4BE6-4174-9C18-AF2E5A1F16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Salvos por Jesus, </a:t>
            </a:r>
          </a:p>
          <a:p>
            <a:r>
              <a:rPr lang="pt-BR" dirty="0"/>
              <a:t>cantaremos nós no Céu: </a:t>
            </a:r>
          </a:p>
          <a:p>
            <a:r>
              <a:rPr lang="pt-BR" dirty="0"/>
              <a:t>“Glória, glória, paz, </a:t>
            </a:r>
          </a:p>
          <a:p>
            <a:r>
              <a:rPr lang="pt-BR" dirty="0"/>
              <a:t>salvação do Senhor!” </a:t>
            </a:r>
          </a:p>
        </p:txBody>
      </p:sp>
    </p:spTree>
    <p:extLst>
      <p:ext uri="{BB962C8B-B14F-4D97-AF65-F5344CB8AC3E}">
        <p14:creationId xmlns:p14="http://schemas.microsoft.com/office/powerpoint/2010/main" val="731224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REDENÇÃO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9A9B83-98DB-4042-A445-F4C4D508288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Eis que todos, </a:t>
            </a:r>
          </a:p>
          <a:p>
            <a:r>
              <a:rPr lang="pt-BR" dirty="0"/>
              <a:t>anjos e santos, sem véu, </a:t>
            </a:r>
          </a:p>
          <a:p>
            <a:r>
              <a:rPr lang="pt-BR" dirty="0" err="1"/>
              <a:t>Hemos</a:t>
            </a:r>
            <a:r>
              <a:rPr lang="pt-BR" dirty="0"/>
              <a:t> de ver </a:t>
            </a:r>
            <a:r>
              <a:rPr lang="pt-BR" dirty="0" err="1"/>
              <a:t>coroad’o</a:t>
            </a:r>
            <a:r>
              <a:rPr lang="pt-BR" dirty="0"/>
              <a:t> </a:t>
            </a:r>
          </a:p>
          <a:p>
            <a:r>
              <a:rPr lang="pt-BR" dirty="0"/>
              <a:t>Rei e do Céu, Senhor.</a:t>
            </a:r>
          </a:p>
        </p:txBody>
      </p:sp>
    </p:spTree>
    <p:extLst>
      <p:ext uri="{BB962C8B-B14F-4D97-AF65-F5344CB8AC3E}">
        <p14:creationId xmlns:p14="http://schemas.microsoft.com/office/powerpoint/2010/main" val="968586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REDENÇÃO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Nós iremos com </a:t>
            </a:r>
          </a:p>
          <a:p>
            <a:r>
              <a:rPr lang="pt-BR" dirty="0"/>
              <a:t>Cristo Jesus herdar </a:t>
            </a:r>
          </a:p>
          <a:p>
            <a:r>
              <a:rPr lang="pt-BR" dirty="0"/>
              <a:t>Uma vida de eterno </a:t>
            </a:r>
          </a:p>
          <a:p>
            <a:r>
              <a:rPr lang="pt-BR" dirty="0"/>
              <a:t>prazer e amor,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REDENÇÃO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Onde nunca perigo </a:t>
            </a:r>
          </a:p>
          <a:p>
            <a:r>
              <a:rPr lang="pt-BR" dirty="0"/>
              <a:t>qualquer há de entrar, </a:t>
            </a:r>
          </a:p>
          <a:p>
            <a:r>
              <a:rPr lang="pt-BR" dirty="0"/>
              <a:t>Vida gloriosa na </a:t>
            </a:r>
          </a:p>
          <a:p>
            <a:r>
              <a:rPr lang="pt-BR" dirty="0"/>
              <a:t>graça do Redentor.</a:t>
            </a:r>
          </a:p>
        </p:txBody>
      </p:sp>
    </p:spTree>
    <p:extLst>
      <p:ext uri="{BB962C8B-B14F-4D97-AF65-F5344CB8AC3E}">
        <p14:creationId xmlns:p14="http://schemas.microsoft.com/office/powerpoint/2010/main" val="2739744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REDENÇÃO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75B8503-4BE6-4174-9C18-AF2E5A1F16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Salvos por Jesus, </a:t>
            </a:r>
          </a:p>
          <a:p>
            <a:r>
              <a:rPr lang="pt-BR" dirty="0"/>
              <a:t>cantaremos nós no Céu: </a:t>
            </a:r>
          </a:p>
          <a:p>
            <a:r>
              <a:rPr lang="pt-BR" dirty="0"/>
              <a:t>“Glória, glória, paz, </a:t>
            </a:r>
          </a:p>
          <a:p>
            <a:r>
              <a:rPr lang="pt-BR" dirty="0"/>
              <a:t>salvação do Senhor!” </a:t>
            </a:r>
          </a:p>
        </p:txBody>
      </p:sp>
    </p:spTree>
    <p:extLst>
      <p:ext uri="{BB962C8B-B14F-4D97-AF65-F5344CB8AC3E}">
        <p14:creationId xmlns:p14="http://schemas.microsoft.com/office/powerpoint/2010/main" val="3878934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REDENÇÃO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9A9B83-98DB-4042-A445-F4C4D508288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Eis que todos, </a:t>
            </a:r>
          </a:p>
          <a:p>
            <a:r>
              <a:rPr lang="pt-BR" dirty="0"/>
              <a:t>anjos e santos, sem véu, </a:t>
            </a:r>
          </a:p>
          <a:p>
            <a:r>
              <a:rPr lang="pt-BR" dirty="0" err="1"/>
              <a:t>Hemos</a:t>
            </a:r>
            <a:r>
              <a:rPr lang="pt-BR" dirty="0"/>
              <a:t> de ver </a:t>
            </a:r>
            <a:r>
              <a:rPr lang="pt-BR" dirty="0" err="1"/>
              <a:t>coroad’o</a:t>
            </a:r>
            <a:r>
              <a:rPr lang="pt-BR" dirty="0"/>
              <a:t> </a:t>
            </a:r>
          </a:p>
          <a:p>
            <a:r>
              <a:rPr lang="pt-BR" dirty="0"/>
              <a:t>Rei e do Céu, Senhor.</a:t>
            </a:r>
          </a:p>
        </p:txBody>
      </p:sp>
    </p:spTree>
    <p:extLst>
      <p:ext uri="{BB962C8B-B14F-4D97-AF65-F5344CB8AC3E}">
        <p14:creationId xmlns:p14="http://schemas.microsoft.com/office/powerpoint/2010/main" val="2162859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REDENÇÃO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grande verdade, </a:t>
            </a:r>
          </a:p>
          <a:p>
            <a:r>
              <a:rPr lang="pt-BR" dirty="0"/>
              <a:t>que grande luz! </a:t>
            </a:r>
          </a:p>
          <a:p>
            <a:r>
              <a:rPr lang="pt-BR" dirty="0"/>
              <a:t>Paz, favor, redenção, </a:t>
            </a:r>
          </a:p>
          <a:p>
            <a:r>
              <a:rPr lang="pt-BR" dirty="0"/>
              <a:t>alegria e amor, </a:t>
            </a:r>
          </a:p>
        </p:txBody>
      </p:sp>
    </p:spTree>
    <p:extLst>
      <p:ext uri="{BB962C8B-B14F-4D97-AF65-F5344CB8AC3E}">
        <p14:creationId xmlns:p14="http://schemas.microsoft.com/office/powerpoint/2010/main" val="1185720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REDENÇÃO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Tudo, tudo nos vem </a:t>
            </a:r>
          </a:p>
          <a:p>
            <a:r>
              <a:rPr lang="pt-BR" dirty="0"/>
              <a:t>pela morte na cruz </a:t>
            </a:r>
          </a:p>
          <a:p>
            <a:r>
              <a:rPr lang="pt-BR" dirty="0"/>
              <a:t>Desse Cordeiro de Deus, </a:t>
            </a:r>
          </a:p>
          <a:p>
            <a:r>
              <a:rPr lang="pt-BR" dirty="0"/>
              <a:t>divinal Senhor. </a:t>
            </a:r>
          </a:p>
        </p:txBody>
      </p:sp>
    </p:spTree>
    <p:extLst>
      <p:ext uri="{BB962C8B-B14F-4D97-AF65-F5344CB8AC3E}">
        <p14:creationId xmlns:p14="http://schemas.microsoft.com/office/powerpoint/2010/main" val="3732558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REDENÇÃO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75B8503-4BE6-4174-9C18-AF2E5A1F16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Salvos por Jesus, </a:t>
            </a:r>
          </a:p>
          <a:p>
            <a:r>
              <a:rPr lang="pt-BR" dirty="0"/>
              <a:t>cantaremos nós no Céu: </a:t>
            </a:r>
          </a:p>
          <a:p>
            <a:r>
              <a:rPr lang="pt-BR" dirty="0"/>
              <a:t>“Glória, glória, paz, </a:t>
            </a:r>
          </a:p>
          <a:p>
            <a:r>
              <a:rPr lang="pt-BR" dirty="0"/>
              <a:t>salvação do Senhor!” </a:t>
            </a:r>
          </a:p>
        </p:txBody>
      </p:sp>
    </p:spTree>
    <p:extLst>
      <p:ext uri="{BB962C8B-B14F-4D97-AF65-F5344CB8AC3E}">
        <p14:creationId xmlns:p14="http://schemas.microsoft.com/office/powerpoint/2010/main" val="1043810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REDENÇÃO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9A9B83-98DB-4042-A445-F4C4D508288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Eis que todos, </a:t>
            </a:r>
          </a:p>
          <a:p>
            <a:r>
              <a:rPr lang="pt-BR" dirty="0"/>
              <a:t>anjos e santos, sem véu, </a:t>
            </a:r>
          </a:p>
          <a:p>
            <a:r>
              <a:rPr lang="pt-BR" dirty="0" err="1"/>
              <a:t>Hemos</a:t>
            </a:r>
            <a:r>
              <a:rPr lang="pt-BR" dirty="0"/>
              <a:t> de ver </a:t>
            </a:r>
            <a:r>
              <a:rPr lang="pt-BR" dirty="0" err="1"/>
              <a:t>coroad’o</a:t>
            </a:r>
            <a:r>
              <a:rPr lang="pt-BR" dirty="0"/>
              <a:t> </a:t>
            </a:r>
          </a:p>
          <a:p>
            <a:r>
              <a:rPr lang="pt-BR" dirty="0"/>
              <a:t>Rei e do Céu, Senhor.</a:t>
            </a:r>
          </a:p>
        </p:txBody>
      </p:sp>
    </p:spTree>
    <p:extLst>
      <p:ext uri="{BB962C8B-B14F-4D97-AF65-F5344CB8AC3E}">
        <p14:creationId xmlns:p14="http://schemas.microsoft.com/office/powerpoint/2010/main" val="3390207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255</Words>
  <Application>Microsoft Office PowerPoint</Application>
  <PresentationFormat>Apresentação na tela (16:9)</PresentationFormat>
  <Paragraphs>74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REDENÇÃO</vt:lpstr>
      <vt:lpstr>REDENÇÃO</vt:lpstr>
      <vt:lpstr>REDENÇÃO</vt:lpstr>
      <vt:lpstr>REDENÇÃO</vt:lpstr>
      <vt:lpstr>REDENÇÃO</vt:lpstr>
      <vt:lpstr>REDENÇÃO</vt:lpstr>
      <vt:lpstr>REDENÇÃO</vt:lpstr>
      <vt:lpstr>REDENÇÃO</vt:lpstr>
      <vt:lpstr>REDENÇÃO</vt:lpstr>
      <vt:lpstr>REDENÇÃO</vt:lpstr>
      <vt:lpstr>REDENÇÃO</vt:lpstr>
      <vt:lpstr>REDENÇÃO</vt:lpstr>
      <vt:lpstr>REDENÇÃO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2019-06-12T22:12:00Z</dcterms:modified>
</cp:coreProperties>
</file>

<file path=docProps/thumbnail.jpeg>
</file>